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63" r:id="rId4"/>
    <p:sldId id="262" r:id="rId5"/>
    <p:sldId id="264" r:id="rId6"/>
    <p:sldId id="265" r:id="rId7"/>
    <p:sldId id="266" r:id="rId8"/>
    <p:sldId id="267" r:id="rId9"/>
    <p:sldId id="268" r:id="rId10"/>
    <p:sldId id="269" r:id="rId11"/>
  </p:sldIdLst>
  <p:sldSz cx="18288000" cy="10287000"/>
  <p:notesSz cx="6858000" cy="9144000"/>
  <p:embeddedFontLst>
    <p:embeddedFont>
      <p:font typeface="Pretendard Bold" panose="020B0600000101010101" charset="-127"/>
      <p:bold r:id="rId12"/>
    </p:embeddedFont>
    <p:embeddedFont>
      <p:font typeface="Pretendard Light" panose="020B0600000101010101" charset="-127"/>
      <p:regular r:id="rId13"/>
    </p:embeddedFont>
    <p:embeddedFont>
      <p:font typeface="Calibri" panose="020F0502020204030204" pitchFamily="34" charset="0"/>
      <p:regular r:id="rId14"/>
      <p:bold r:id="rId15"/>
      <p:italic r:id="rId16"/>
      <p:boldItalic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1" d="100"/>
          <a:sy n="71" d="100"/>
        </p:scale>
        <p:origin x="180" y="6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1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0800" y="5575300"/>
            <a:ext cx="18389600" cy="4762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90000"/>
          </a:blip>
          <a:stretch>
            <a:fillRect/>
          </a:stretch>
        </p:blipFill>
        <p:spPr>
          <a:xfrm>
            <a:off x="685800" y="1193800"/>
            <a:ext cx="16840200" cy="7912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15000"/>
          </a:blip>
          <a:stretch>
            <a:fillRect/>
          </a:stretch>
        </p:blipFill>
        <p:spPr>
          <a:xfrm>
            <a:off x="-101600" y="-101600"/>
            <a:ext cx="8001000" cy="56007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181100" y="3467100"/>
            <a:ext cx="15925800" cy="2184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7109"/>
              </a:lnSpc>
            </a:pPr>
            <a:r>
              <a:rPr lang="ko-KR" altLang="en-US" sz="12300" b="0" i="0" u="none" strike="noStrike" spc="-700">
                <a:solidFill>
                  <a:srgbClr val="91C9E3"/>
                </a:solidFill>
                <a:ea typeface="Pretendard Bold"/>
              </a:rPr>
              <a:t>연령대 예측</a:t>
            </a:r>
            <a:endParaRPr lang="ko-KR" sz="12300" b="0" i="0" u="none" strike="noStrike" spc="-700" dirty="0">
              <a:solidFill>
                <a:srgbClr val="91C9E3"/>
              </a:solidFill>
              <a:ea typeface="Pretendard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5867400" y="2286000"/>
            <a:ext cx="6477000" cy="1206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2919"/>
              </a:lnSpc>
            </a:pPr>
            <a:r>
              <a:rPr lang="ko-KR" altLang="en-US" sz="6800" b="0" i="0" u="none" strike="noStrike" spc="-500" dirty="0">
                <a:solidFill>
                  <a:srgbClr val="3D3D3D"/>
                </a:solidFill>
                <a:latin typeface="Pretendard Light"/>
                <a:ea typeface="Pretendard Light"/>
              </a:rPr>
              <a:t>웹툰 줄거리</a:t>
            </a:r>
            <a:r>
              <a:rPr lang="en-US" sz="6800" b="0" i="0" u="none" strike="noStrike" spc="-500" dirty="0">
                <a:solidFill>
                  <a:srgbClr val="3D3D3D"/>
                </a:solidFill>
                <a:latin typeface="Pretendard Light"/>
              </a:rPr>
              <a:t> </a:t>
            </a:r>
            <a:r>
              <a:rPr lang="ko-KR" sz="6800" b="0" i="0" u="none" strike="noStrike" spc="-500" dirty="0">
                <a:solidFill>
                  <a:srgbClr val="3D3D3D"/>
                </a:solidFill>
                <a:ea typeface="Pretendard Light"/>
              </a:rPr>
              <a:t>기반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584700" y="5676900"/>
            <a:ext cx="9105900" cy="1447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7109"/>
              </a:lnSpc>
            </a:pPr>
            <a:r>
              <a:rPr lang="en-US" sz="8100" b="0" i="0" u="none" strike="noStrike" spc="-400">
                <a:solidFill>
                  <a:srgbClr val="C2C2C2"/>
                </a:solidFill>
                <a:latin typeface="Pretendard Bold"/>
              </a:rPr>
              <a:t>PROJECT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664200" y="7556500"/>
            <a:ext cx="6946900" cy="774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2839"/>
              </a:lnSpc>
            </a:pPr>
            <a:r>
              <a:rPr lang="ko-KR" altLang="en-US" sz="4300" spc="100" dirty="0" err="1">
                <a:solidFill>
                  <a:srgbClr val="91C9E3"/>
                </a:solidFill>
                <a:ea typeface="Pretendard Light"/>
              </a:rPr>
              <a:t>장재웅</a:t>
            </a:r>
            <a:endParaRPr lang="ko-KR" sz="4300" b="0" i="0" u="none" strike="noStrike" spc="100" dirty="0">
              <a:solidFill>
                <a:srgbClr val="91C9E3"/>
              </a:solidFill>
              <a:ea typeface="Pretendard Ligh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1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0800" y="5575300"/>
            <a:ext cx="18389600" cy="4762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90000"/>
          </a:blip>
          <a:stretch>
            <a:fillRect/>
          </a:stretch>
        </p:blipFill>
        <p:spPr>
          <a:xfrm>
            <a:off x="685800" y="1187450"/>
            <a:ext cx="16840200" cy="7912100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40FD36A8-28EF-4CE8-A89B-E4AFE8084791}"/>
              </a:ext>
            </a:extLst>
          </p:cNvPr>
          <p:cNvSpPr/>
          <p:nvPr/>
        </p:nvSpPr>
        <p:spPr>
          <a:xfrm>
            <a:off x="1066800" y="1333500"/>
            <a:ext cx="2514600" cy="10668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000" b="1" dirty="0">
                <a:solidFill>
                  <a:schemeClr val="tx1"/>
                </a:solidFill>
              </a:rPr>
              <a:t>예측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98FA36D-AD54-4B8E-8B80-51399081C6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2600" y="3516808"/>
            <a:ext cx="9829800" cy="477269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3C6036A-760F-4203-9196-F30ADD22A2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2853" y="2389094"/>
            <a:ext cx="11736438" cy="4772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6451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1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0800" y="5575300"/>
            <a:ext cx="18389600" cy="4762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90000"/>
          </a:blip>
          <a:stretch>
            <a:fillRect/>
          </a:stretch>
        </p:blipFill>
        <p:spPr>
          <a:xfrm>
            <a:off x="685800" y="1193800"/>
            <a:ext cx="16840200" cy="7912100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40FD36A8-28EF-4CE8-A89B-E4AFE8084791}"/>
              </a:ext>
            </a:extLst>
          </p:cNvPr>
          <p:cNvSpPr/>
          <p:nvPr/>
        </p:nvSpPr>
        <p:spPr>
          <a:xfrm>
            <a:off x="381000" y="1333500"/>
            <a:ext cx="5334000" cy="10668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000" b="1" dirty="0">
                <a:solidFill>
                  <a:schemeClr val="tx1"/>
                </a:solidFill>
              </a:rPr>
              <a:t>데이터 출처 및 준비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03E7B9E-95C7-4F0C-80AE-794862E72F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2387600"/>
            <a:ext cx="10568530" cy="6095519"/>
          </a:xfrm>
          <a:prstGeom prst="rect">
            <a:avLst/>
          </a:prstGeom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B9377FA-A922-4251-ABEC-010FD4076616}"/>
              </a:ext>
            </a:extLst>
          </p:cNvPr>
          <p:cNvSpPr/>
          <p:nvPr/>
        </p:nvSpPr>
        <p:spPr>
          <a:xfrm>
            <a:off x="12675665" y="2660649"/>
            <a:ext cx="3886200" cy="5549419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altLang="ko-KR" sz="3000" dirty="0"/>
              <a:t>Kaggle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altLang="ko-KR" sz="3000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altLang="ko-KR" sz="3000" dirty="0"/>
          </a:p>
          <a:p>
            <a:pPr algn="ctr"/>
            <a:r>
              <a:rPr lang="ko-KR" altLang="en-US" sz="3000" dirty="0"/>
              <a:t>네이버 웹툰</a:t>
            </a:r>
            <a:endParaRPr lang="en-US" altLang="ko-KR" sz="3000" dirty="0"/>
          </a:p>
          <a:p>
            <a:pPr algn="ctr"/>
            <a:r>
              <a:rPr lang="ko-KR" altLang="en-US" sz="3000" dirty="0"/>
              <a:t> 데이터 셋</a:t>
            </a:r>
            <a:endParaRPr lang="en-US" altLang="ko-KR" sz="30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1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0800" y="5575300"/>
            <a:ext cx="18389600" cy="4762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90000"/>
          </a:blip>
          <a:stretch>
            <a:fillRect/>
          </a:stretch>
        </p:blipFill>
        <p:spPr>
          <a:xfrm>
            <a:off x="685800" y="1193800"/>
            <a:ext cx="16840200" cy="7912100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40FD36A8-28EF-4CE8-A89B-E4AFE8084791}"/>
              </a:ext>
            </a:extLst>
          </p:cNvPr>
          <p:cNvSpPr/>
          <p:nvPr/>
        </p:nvSpPr>
        <p:spPr>
          <a:xfrm>
            <a:off x="381000" y="1333500"/>
            <a:ext cx="5334000" cy="10668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000" b="1" dirty="0" err="1">
                <a:solidFill>
                  <a:schemeClr val="tx1"/>
                </a:solidFill>
              </a:rPr>
              <a:t>크롤링</a:t>
            </a:r>
            <a:r>
              <a:rPr lang="ko-KR" altLang="en-US" sz="3000" b="1" dirty="0">
                <a:solidFill>
                  <a:schemeClr val="tx1"/>
                </a:solidFill>
              </a:rPr>
              <a:t> 시도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93EA9A0-6DC3-4901-8B77-1910ED5399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7400" y="2235573"/>
            <a:ext cx="5922659" cy="647676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1D52119-3CA1-42DA-AF63-1DE9D955D0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67800" y="2247900"/>
            <a:ext cx="7618225" cy="6452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2474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1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0800" y="5575300"/>
            <a:ext cx="18389600" cy="4762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90000"/>
          </a:blip>
          <a:stretch>
            <a:fillRect/>
          </a:stretch>
        </p:blipFill>
        <p:spPr>
          <a:xfrm>
            <a:off x="685800" y="1193800"/>
            <a:ext cx="16840200" cy="7912100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40FD36A8-28EF-4CE8-A89B-E4AFE8084791}"/>
              </a:ext>
            </a:extLst>
          </p:cNvPr>
          <p:cNvSpPr/>
          <p:nvPr/>
        </p:nvSpPr>
        <p:spPr>
          <a:xfrm>
            <a:off x="381000" y="1333500"/>
            <a:ext cx="5334000" cy="10668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000" b="1">
                <a:solidFill>
                  <a:schemeClr val="tx1"/>
                </a:solidFill>
              </a:rPr>
              <a:t>데이터 </a:t>
            </a:r>
            <a:r>
              <a:rPr lang="ko-KR" altLang="en-US" sz="3000" b="1" dirty="0" err="1">
                <a:solidFill>
                  <a:schemeClr val="tx1"/>
                </a:solidFill>
              </a:rPr>
              <a:t>전처리</a:t>
            </a:r>
            <a:endParaRPr lang="ko-KR" altLang="en-US" sz="3000" b="1" dirty="0">
              <a:solidFill>
                <a:schemeClr val="tx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2888152-1B97-4A9B-9063-06780107E2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200" y="2281238"/>
            <a:ext cx="6553200" cy="6291262"/>
          </a:xfrm>
          <a:prstGeom prst="rect">
            <a:avLst/>
          </a:prstGeom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A8896F54-0801-4B83-971A-59F5987C39D9}"/>
              </a:ext>
            </a:extLst>
          </p:cNvPr>
          <p:cNvSpPr/>
          <p:nvPr/>
        </p:nvSpPr>
        <p:spPr>
          <a:xfrm>
            <a:off x="2133600" y="5905500"/>
            <a:ext cx="1447800" cy="2286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F9527E3F-F076-47EE-B8A4-123D8F0679CE}"/>
              </a:ext>
            </a:extLst>
          </p:cNvPr>
          <p:cNvSpPr/>
          <p:nvPr/>
        </p:nvSpPr>
        <p:spPr>
          <a:xfrm>
            <a:off x="2133600" y="7048500"/>
            <a:ext cx="457200" cy="2286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78D14261-63D7-4015-A379-C9526CB083C4}"/>
              </a:ext>
            </a:extLst>
          </p:cNvPr>
          <p:cNvSpPr/>
          <p:nvPr/>
        </p:nvSpPr>
        <p:spPr>
          <a:xfrm>
            <a:off x="3810000" y="7048500"/>
            <a:ext cx="1676400" cy="2286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C69F5673-B9C7-4C5F-BAC4-58D3C5D392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23818" y="2281238"/>
            <a:ext cx="7592582" cy="5834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9802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1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0800" y="5575300"/>
            <a:ext cx="18389600" cy="4762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90000"/>
          </a:blip>
          <a:stretch>
            <a:fillRect/>
          </a:stretch>
        </p:blipFill>
        <p:spPr>
          <a:xfrm>
            <a:off x="685800" y="1193800"/>
            <a:ext cx="16840200" cy="7912100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40FD36A8-28EF-4CE8-A89B-E4AFE8084791}"/>
              </a:ext>
            </a:extLst>
          </p:cNvPr>
          <p:cNvSpPr/>
          <p:nvPr/>
        </p:nvSpPr>
        <p:spPr>
          <a:xfrm>
            <a:off x="381000" y="1333500"/>
            <a:ext cx="5334000" cy="10668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000" b="1">
                <a:solidFill>
                  <a:schemeClr val="tx1"/>
                </a:solidFill>
              </a:rPr>
              <a:t>데이터 </a:t>
            </a:r>
            <a:r>
              <a:rPr lang="ko-KR" altLang="en-US" sz="3000" b="1" dirty="0" err="1">
                <a:solidFill>
                  <a:schemeClr val="tx1"/>
                </a:solidFill>
              </a:rPr>
              <a:t>전처리</a:t>
            </a:r>
            <a:endParaRPr lang="ko-KR" altLang="en-US" sz="3000" b="1" dirty="0">
              <a:solidFill>
                <a:schemeClr val="tx1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0E3D06A-FAA5-48D2-A11E-B468D8E524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2601" y="2705100"/>
            <a:ext cx="7010400" cy="51816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9AC1CE4-E1A5-4D64-91FE-47701578D4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80170" y="2675964"/>
            <a:ext cx="7773485" cy="3610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2573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1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0800" y="5575300"/>
            <a:ext cx="18389600" cy="4762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90000"/>
          </a:blip>
          <a:stretch>
            <a:fillRect/>
          </a:stretch>
        </p:blipFill>
        <p:spPr>
          <a:xfrm>
            <a:off x="685800" y="1187450"/>
            <a:ext cx="16840200" cy="7912100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40FD36A8-28EF-4CE8-A89B-E4AFE8084791}"/>
              </a:ext>
            </a:extLst>
          </p:cNvPr>
          <p:cNvSpPr/>
          <p:nvPr/>
        </p:nvSpPr>
        <p:spPr>
          <a:xfrm>
            <a:off x="1143000" y="1333500"/>
            <a:ext cx="5334000" cy="10668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000" b="1" dirty="0">
                <a:solidFill>
                  <a:schemeClr val="tx1"/>
                </a:solidFill>
              </a:rPr>
              <a:t>데이터 토큰화 및 단어사전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89E2A83-30FA-4DAC-A0EB-FBB6E29B83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0" y="2704972"/>
            <a:ext cx="5915851" cy="91452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41DB6EF-73F4-4330-B0CC-FBCFA60FA5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4321685"/>
            <a:ext cx="14432389" cy="4258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4274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1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0800" y="5575300"/>
            <a:ext cx="18389600" cy="4762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90000"/>
          </a:blip>
          <a:stretch>
            <a:fillRect/>
          </a:stretch>
        </p:blipFill>
        <p:spPr>
          <a:xfrm>
            <a:off x="685800" y="1193800"/>
            <a:ext cx="16840200" cy="7912100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40FD36A8-28EF-4CE8-A89B-E4AFE8084791}"/>
              </a:ext>
            </a:extLst>
          </p:cNvPr>
          <p:cNvSpPr/>
          <p:nvPr/>
        </p:nvSpPr>
        <p:spPr>
          <a:xfrm>
            <a:off x="381000" y="1333500"/>
            <a:ext cx="5334000" cy="10668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000" b="1" dirty="0">
                <a:solidFill>
                  <a:schemeClr val="tx1"/>
                </a:solidFill>
              </a:rPr>
              <a:t>데이터 패딩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89C9DD9-84DB-403F-8F9C-381450CCF9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2516558"/>
            <a:ext cx="6781800" cy="613214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3768591-7BD1-40B2-AF76-D5C7D76A8F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58200" y="3058606"/>
            <a:ext cx="8801861" cy="4447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7930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1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0800" y="5575300"/>
            <a:ext cx="18389600" cy="4762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90000"/>
          </a:blip>
          <a:stretch>
            <a:fillRect/>
          </a:stretch>
        </p:blipFill>
        <p:spPr>
          <a:xfrm>
            <a:off x="685800" y="1193800"/>
            <a:ext cx="16840200" cy="7912100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40FD36A8-28EF-4CE8-A89B-E4AFE8084791}"/>
              </a:ext>
            </a:extLst>
          </p:cNvPr>
          <p:cNvSpPr/>
          <p:nvPr/>
        </p:nvSpPr>
        <p:spPr>
          <a:xfrm>
            <a:off x="381000" y="1333500"/>
            <a:ext cx="5334000" cy="10668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000" b="1">
                <a:solidFill>
                  <a:schemeClr val="tx1"/>
                </a:solidFill>
              </a:rPr>
              <a:t>모델 학습</a:t>
            </a:r>
            <a:endParaRPr lang="ko-KR" altLang="en-US" sz="3000" b="1" dirty="0">
              <a:solidFill>
                <a:schemeClr val="tx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71B5B9C-2425-4163-96F2-07E48FEAAC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7454" y="2540000"/>
            <a:ext cx="6239746" cy="231489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6F05790-EC79-4773-8A7B-EC27C12A160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802" r="4870" b="8287"/>
          <a:stretch/>
        </p:blipFill>
        <p:spPr>
          <a:xfrm>
            <a:off x="1837454" y="5431797"/>
            <a:ext cx="6239746" cy="237870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F27A82C-03CF-4C95-AF35-44F228DEEE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48800" y="1328737"/>
            <a:ext cx="7239000" cy="7629525"/>
          </a:xfrm>
          <a:prstGeom prst="rect">
            <a:avLst/>
          </a:prstGeom>
        </p:spPr>
      </p:pic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A33D9059-E8E9-41F8-B676-6F6D52DB4AC4}"/>
              </a:ext>
            </a:extLst>
          </p:cNvPr>
          <p:cNvSpPr/>
          <p:nvPr/>
        </p:nvSpPr>
        <p:spPr>
          <a:xfrm>
            <a:off x="8305800" y="3543300"/>
            <a:ext cx="923054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06326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1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0800" y="5575300"/>
            <a:ext cx="18389600" cy="4762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90000"/>
          </a:blip>
          <a:stretch>
            <a:fillRect/>
          </a:stretch>
        </p:blipFill>
        <p:spPr>
          <a:xfrm>
            <a:off x="685800" y="1187450"/>
            <a:ext cx="16840200" cy="7912100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40FD36A8-28EF-4CE8-A89B-E4AFE8084791}"/>
              </a:ext>
            </a:extLst>
          </p:cNvPr>
          <p:cNvSpPr/>
          <p:nvPr/>
        </p:nvSpPr>
        <p:spPr>
          <a:xfrm>
            <a:off x="381000" y="1333500"/>
            <a:ext cx="5334000" cy="10668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000" b="1" dirty="0">
                <a:solidFill>
                  <a:schemeClr val="tx1"/>
                </a:solidFill>
              </a:rPr>
              <a:t>모델링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71B5B9C-2425-4163-96F2-07E48FEAAC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7454" y="2540000"/>
            <a:ext cx="6239746" cy="231489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6F05790-EC79-4773-8A7B-EC27C12A160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802" r="4870" b="8287"/>
          <a:stretch/>
        </p:blipFill>
        <p:spPr>
          <a:xfrm>
            <a:off x="1837454" y="5431797"/>
            <a:ext cx="6239746" cy="2378703"/>
          </a:xfrm>
          <a:prstGeom prst="rect">
            <a:avLst/>
          </a:prstGeom>
        </p:spPr>
      </p:pic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A33D9059-E8E9-41F8-B676-6F6D52DB4AC4}"/>
              </a:ext>
            </a:extLst>
          </p:cNvPr>
          <p:cNvSpPr/>
          <p:nvPr/>
        </p:nvSpPr>
        <p:spPr>
          <a:xfrm rot="18678987">
            <a:off x="8301474" y="5353153"/>
            <a:ext cx="923054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683A469-498D-45AD-B036-8B3D3FB16D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80765" y="1622808"/>
            <a:ext cx="7181850" cy="246697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D679B34-0F9B-47B7-A237-770E071251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48803" y="4337050"/>
            <a:ext cx="73914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4736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314</TotalTime>
  <Words>33</Words>
  <Application>Microsoft Office PowerPoint</Application>
  <PresentationFormat>사용자 지정</PresentationFormat>
  <Paragraphs>18</Paragraphs>
  <Slides>10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5" baseType="lpstr">
      <vt:lpstr>Calibri</vt:lpstr>
      <vt:lpstr>Pretendard Bold</vt:lpstr>
      <vt:lpstr>Arial</vt:lpstr>
      <vt:lpstr>Pretendard Light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KDP-14</dc:creator>
  <cp:lastModifiedBy>KDP-14</cp:lastModifiedBy>
  <cp:revision>13</cp:revision>
  <dcterms:created xsi:type="dcterms:W3CDTF">2006-08-16T00:00:00Z</dcterms:created>
  <dcterms:modified xsi:type="dcterms:W3CDTF">2024-10-25T05:51:26Z</dcterms:modified>
</cp:coreProperties>
</file>